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0" r:id="rId15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8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111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6289078" y="0"/>
            <a:ext cx="1998921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3976577" y="3086100"/>
            <a:ext cx="9229060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2" name="Picture 2" descr="C:\Users\welcome1\Desktop\AMBI SNS\Grade 4\welcome 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4421" y="1179023"/>
            <a:ext cx="14871032" cy="9107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358189"/>
            <a:ext cx="17228803" cy="6978315"/>
          </a:xfrm>
        </p:spPr>
        <p:txBody>
          <a:bodyPr/>
          <a:lstStyle/>
          <a:p>
            <a:r>
              <a:rPr lang="en-IN" dirty="0" smtClean="0"/>
              <a:t>THEY ARE FARMERS.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THEY GROW BAJRA,JOWAR,MAIZE,SESAME AND GROUNDNUT.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PEOPLE TRAVEL FROM ONE PLACE TO ANOTHER IN SEARCH OF FOOD  FOR THEMSELVES AND THEIR ANIMALS. </a:t>
            </a:r>
            <a:br>
              <a:rPr lang="en-IN" dirty="0" smtClean="0"/>
            </a:br>
            <a:r>
              <a:rPr lang="en-IN" dirty="0" smtClean="0"/>
              <a:t>THESE PEOPLE ARE CALLED </a:t>
            </a:r>
            <a:r>
              <a:rPr lang="en-IN" dirty="0" smtClean="0">
                <a:solidFill>
                  <a:srgbClr val="C00000"/>
                </a:solidFill>
              </a:rPr>
              <a:t>BANJARAS.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9157" y="0"/>
            <a:ext cx="11405938" cy="938463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</a:rPr>
              <a:t>OCCUPATION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/>
          </a:p>
        </p:txBody>
      </p:sp>
      <p:pic>
        <p:nvPicPr>
          <p:cNvPr id="8194" name="Picture 2" descr="C:\Users\welcome1\Desktop\AMBI SNS\Grade 4\BANJAR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04947" y="5751095"/>
            <a:ext cx="6857999" cy="4535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89748"/>
            <a:ext cx="8806698" cy="3579228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FLAT ROOF AND SMALL WINDOWS.</a:t>
            </a:r>
            <a:br>
              <a:rPr lang="en-IN" dirty="0" smtClean="0"/>
            </a:br>
            <a:r>
              <a:rPr lang="en-IN" dirty="0" smtClean="0"/>
              <a:t>THE WALLS ARE THICK TO KEEP THE HEAT OUT 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HOUSES HAVE UNDERGROUND TANKS TO STORE RAINWATER ARE CALLED TAANKAS.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8649" y="360947"/>
            <a:ext cx="7772400" cy="866274"/>
          </a:xfrm>
        </p:spPr>
        <p:txBody>
          <a:bodyPr>
            <a:noAutofit/>
          </a:bodyPr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</a:rPr>
              <a:t>HOUSES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49326" y="1876927"/>
            <a:ext cx="4716379" cy="3344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 descr="C:\Users\welcome1\Desktop\AMBI SNS\Grade 4\TAAN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93705" y="6063917"/>
            <a:ext cx="4812632" cy="2934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61937"/>
            <a:ext cx="7772400" cy="7507705"/>
          </a:xfrm>
        </p:spPr>
        <p:txBody>
          <a:bodyPr>
            <a:normAutofit/>
          </a:bodyPr>
          <a:lstStyle/>
          <a:p>
            <a:r>
              <a:rPr lang="en-IN" dirty="0" smtClean="0"/>
              <a:t>WOMEN IN VILLAGES WEAR GHAGHRA,CHOLI AND ODHNI.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MEN WEAR DHOTI,KURTAAND TURBAN.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GHOOMAR AND KALBELIYA  ARE POPULAR DANCES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7283" y="697833"/>
            <a:ext cx="11622505" cy="721894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</a:rPr>
              <a:t>LIFESTYLE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-US"/>
          </a:p>
        </p:txBody>
      </p:sp>
      <p:pic>
        <p:nvPicPr>
          <p:cNvPr id="10242" name="Picture 2" descr="C:\Users\welcome1\Desktop\AMBI SNS\Grade 4\RAJASTHANI DR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0863" y="1949116"/>
            <a:ext cx="5245769" cy="3080335"/>
          </a:xfrm>
          <a:prstGeom prst="rect">
            <a:avLst/>
          </a:prstGeom>
          <a:noFill/>
        </p:spPr>
      </p:pic>
      <p:pic>
        <p:nvPicPr>
          <p:cNvPr id="10243" name="Picture 3" descr="C:\Users\welcome1\Desktop\AMBI SNS\Grade 4\GHOOM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1819" y="5510464"/>
            <a:ext cx="2857500" cy="2671010"/>
          </a:xfrm>
          <a:prstGeom prst="rect">
            <a:avLst/>
          </a:prstGeom>
          <a:noFill/>
        </p:spPr>
      </p:pic>
      <p:pic>
        <p:nvPicPr>
          <p:cNvPr id="10244" name="Picture 4" descr="C:\Users\welcome1\Desktop\AMBI SNS\Grade 4\KALBELI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30050" y="5522494"/>
            <a:ext cx="4412582" cy="2490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069432"/>
            <a:ext cx="15279687" cy="7170821"/>
          </a:xfrm>
        </p:spPr>
        <p:txBody>
          <a:bodyPr>
            <a:normAutofit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JAIPUR,UDAIPUR,JODHPUR,JAISALMER AND BIKANER.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JAIPUR IS CALLED AS </a:t>
            </a:r>
            <a:r>
              <a:rPr lang="en-IN" dirty="0" smtClean="0">
                <a:solidFill>
                  <a:srgbClr val="C00000"/>
                </a:solidFill>
              </a:rPr>
              <a:t>PINKCITY.</a:t>
            </a:r>
            <a:r>
              <a:rPr lang="en-IN" dirty="0" smtClean="0">
                <a:solidFill>
                  <a:schemeClr val="tx1"/>
                </a:solidFill>
              </a:rPr>
              <a:t>FAMOUS FOR  BLUE POTTERY.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11052" y="312822"/>
            <a:ext cx="8373979" cy="1251284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</a:rPr>
              <a:t>MAJOR CITIES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-US"/>
          </a:p>
        </p:txBody>
      </p:sp>
      <p:pic>
        <p:nvPicPr>
          <p:cNvPr id="11266" name="Picture 2" descr="C:\Users\welcome1\Desktop\AMBI SNS\Grade 4\JAISALMER FO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9263" y="5470858"/>
            <a:ext cx="9047748" cy="326406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6528493"/>
            <a:ext cx="70986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JAISALMER FORT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-US"/>
          </a:p>
        </p:txBody>
      </p:sp>
      <p:pic>
        <p:nvPicPr>
          <p:cNvPr id="12290" name="Picture 2" descr="C:\Users\welcome1\Desktop\AMBI SNS\Grade 4\thank u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179095"/>
            <a:ext cx="17758611" cy="8710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0800000" flipV="1">
            <a:off x="3271356" y="193740"/>
            <a:ext cx="11166538" cy="1635060"/>
          </a:xfrm>
        </p:spPr>
        <p:txBody>
          <a:bodyPr>
            <a:normAutofit/>
          </a:bodyPr>
          <a:lstStyle/>
          <a:p>
            <a:pPr algn="ctr"/>
            <a:r>
              <a:rPr lang="en-IN" sz="4400" b="1" dirty="0" smtClean="0">
                <a:solidFill>
                  <a:srgbClr val="FF0000"/>
                </a:solidFill>
              </a:rPr>
              <a:t>4.THE WESTERN DESERT</a:t>
            </a:r>
            <a:endParaRPr lang="en-IN" sz="44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1" y="2454442"/>
            <a:ext cx="12849726" cy="647299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CONTENTS: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1.LOCATION</a:t>
            </a:r>
            <a:br>
              <a:rPr lang="en-IN" dirty="0" smtClean="0"/>
            </a:br>
            <a:r>
              <a:rPr lang="en-IN" dirty="0" smtClean="0"/>
              <a:t>2.LAND</a:t>
            </a:r>
            <a:br>
              <a:rPr lang="en-IN" dirty="0" smtClean="0"/>
            </a:br>
            <a:r>
              <a:rPr lang="en-IN" dirty="0" smtClean="0"/>
              <a:t>3.CLIMATE</a:t>
            </a:r>
            <a:br>
              <a:rPr lang="en-IN" dirty="0" smtClean="0"/>
            </a:br>
            <a:r>
              <a:rPr lang="en-IN" dirty="0" smtClean="0"/>
              <a:t> 4.NATURAL VEGETATION</a:t>
            </a:r>
            <a:br>
              <a:rPr lang="en-IN" dirty="0" smtClean="0"/>
            </a:br>
            <a:r>
              <a:rPr lang="en-IN" dirty="0" smtClean="0"/>
              <a:t>5.WATER SUPPLY</a:t>
            </a:r>
            <a:br>
              <a:rPr lang="en-IN" dirty="0" smtClean="0"/>
            </a:br>
            <a:r>
              <a:rPr lang="en-IN" dirty="0" smtClean="0"/>
              <a:t>6.OCCUPATIONS</a:t>
            </a:r>
            <a:br>
              <a:rPr lang="en-IN" dirty="0" smtClean="0"/>
            </a:br>
            <a:r>
              <a:rPr lang="en-IN" dirty="0" smtClean="0"/>
              <a:t>7.HOUSES</a:t>
            </a:r>
            <a:br>
              <a:rPr lang="en-IN" dirty="0" smtClean="0"/>
            </a:br>
            <a:r>
              <a:rPr lang="en-IN" dirty="0" smtClean="0"/>
              <a:t>8.LIFE STYLE</a:t>
            </a:r>
            <a:br>
              <a:rPr lang="en-IN" dirty="0" smtClean="0"/>
            </a:br>
            <a:r>
              <a:rPr lang="en-IN" dirty="0" smtClean="0"/>
              <a:t>9.MAJOR CITIES 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   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84042" y="2213811"/>
            <a:ext cx="6978316" cy="753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8922" y="3063123"/>
            <a:ext cx="10996445" cy="7223877"/>
          </a:xfrm>
        </p:spPr>
        <p:txBody>
          <a:bodyPr>
            <a:normAutofit/>
          </a:bodyPr>
          <a:lstStyle/>
          <a:p>
            <a:endParaRPr lang="en-IN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16379" y="457200"/>
            <a:ext cx="8807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8600" algn="ctr">
              <a:spcBef>
                <a:spcPts val="400"/>
              </a:spcBef>
              <a:buClr>
                <a:srgbClr val="888888"/>
              </a:buClr>
              <a:buSzPts val="2000"/>
            </a:pPr>
            <a:r>
              <a:rPr lang="en-IN" sz="3600" b="1" dirty="0" smtClean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THE DESERT</a:t>
            </a:r>
            <a:endParaRPr lang="en-IN" sz="3600" b="1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2312" y="3152274"/>
            <a:ext cx="14124655" cy="5678904"/>
          </a:xfrm>
        </p:spPr>
        <p:txBody>
          <a:bodyPr>
            <a:normAutofit/>
          </a:bodyPr>
          <a:lstStyle/>
          <a:p>
            <a:r>
              <a:rPr lang="en-IN" dirty="0" smtClean="0"/>
              <a:t>A PLACE WITH LITTLE OR NO RAIN.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ROCKY AND SANDY</a:t>
            </a:r>
            <a:endParaRPr lang="en-IN" dirty="0"/>
          </a:p>
        </p:txBody>
      </p:sp>
      <p:pic>
        <p:nvPicPr>
          <p:cNvPr id="2050" name="Picture 2" descr="C:\Users\welcome1\Desktop\AMBI SNS\Grade 4\DESE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18358" y="1925052"/>
            <a:ext cx="9408695" cy="79167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0" y="5585994"/>
            <a:ext cx="13763708" cy="5218363"/>
          </a:xfrm>
        </p:spPr>
        <p:txBody>
          <a:bodyPr/>
          <a:lstStyle/>
          <a:p>
            <a:pPr marL="742950" indent="-742950"/>
            <a:r>
              <a:rPr lang="en-IN" dirty="0" smtClean="0"/>
              <a:t>               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668252"/>
            <a:ext cx="17878926" cy="5618747"/>
          </a:xfrm>
        </p:spPr>
        <p:txBody>
          <a:bodyPr>
            <a:noAutofit/>
          </a:bodyPr>
          <a:lstStyle/>
          <a:p>
            <a:pPr algn="ctr"/>
            <a:r>
              <a:rPr lang="en-IN" sz="3600" b="1" dirty="0" smtClean="0">
                <a:solidFill>
                  <a:srgbClr val="0070C0"/>
                </a:solidFill>
              </a:rPr>
              <a:t>                              </a:t>
            </a:r>
          </a:p>
          <a:p>
            <a:pPr algn="ctr"/>
            <a:r>
              <a:rPr lang="en-IN" sz="3600" b="1" dirty="0" smtClean="0">
                <a:solidFill>
                  <a:srgbClr val="0070C0"/>
                </a:solidFill>
              </a:rPr>
              <a:t>                                   LIES TO THE WEST OF ARAVALLI HILLS.</a:t>
            </a:r>
          </a:p>
          <a:p>
            <a:pPr algn="ctr"/>
            <a:r>
              <a:rPr lang="en-IN" sz="3600" b="1" dirty="0" smtClean="0">
                <a:solidFill>
                  <a:srgbClr val="0070C0"/>
                </a:solidFill>
              </a:rPr>
              <a:t>ROCKY AND SANDY.</a:t>
            </a:r>
          </a:p>
          <a:p>
            <a:pPr algn="ctr"/>
            <a:r>
              <a:rPr lang="en-IN" sz="3600" b="1" dirty="0" smtClean="0">
                <a:solidFill>
                  <a:srgbClr val="0070C0"/>
                </a:solidFill>
              </a:rPr>
              <a:t>                                                                    STRETCHES FROM THE RANN OF KACHCHH IN         GUJARAT  AND TO THE BORDERS  OF HARYANA. </a:t>
            </a:r>
          </a:p>
          <a:p>
            <a:pPr algn="ctr"/>
            <a:endParaRPr lang="en-IN" sz="3600" b="1" dirty="0" smtClean="0">
              <a:solidFill>
                <a:srgbClr val="0070C0"/>
              </a:solidFill>
            </a:endParaRPr>
          </a:p>
          <a:p>
            <a:pPr algn="ctr"/>
            <a:endParaRPr lang="en-IN" sz="3600" b="1" dirty="0" smtClean="0">
              <a:solidFill>
                <a:srgbClr val="0070C0"/>
              </a:solidFill>
            </a:endParaRPr>
          </a:p>
          <a:p>
            <a:pPr algn="ctr"/>
            <a:endParaRPr lang="en-IN" sz="36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69832" y="553453"/>
            <a:ext cx="77242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8600" algn="ctr">
              <a:spcBef>
                <a:spcPts val="400"/>
              </a:spcBef>
              <a:buClr>
                <a:srgbClr val="888888"/>
              </a:buClr>
              <a:buSzPts val="2000"/>
            </a:pPr>
            <a:r>
              <a:rPr lang="en-IN" sz="4400" dirty="0" smtClean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LOCATION</a:t>
            </a:r>
            <a:endParaRPr lang="en-IN" sz="4400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7221" y="535403"/>
            <a:ext cx="5991726" cy="625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189748"/>
            <a:ext cx="15953455" cy="6569242"/>
          </a:xfrm>
        </p:spPr>
        <p:txBody>
          <a:bodyPr>
            <a:normAutofit/>
          </a:bodyPr>
          <a:lstStyle/>
          <a:p>
            <a:r>
              <a:rPr lang="en-IN" dirty="0" smtClean="0"/>
              <a:t>A SMALL HILLS OF SAND CALLED </a:t>
            </a:r>
            <a:r>
              <a:rPr lang="en-IN" dirty="0" smtClean="0">
                <a:solidFill>
                  <a:srgbClr val="FF0000"/>
                </a:solidFill>
              </a:rPr>
              <a:t>SAND DUNES .</a:t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chemeClr val="tx1"/>
                </a:solidFill>
              </a:rPr>
              <a:t>A LUSH GREEN AREA SURROUNDING A WATER SOURCE IN A DESERT IS CALLED AN </a:t>
            </a:r>
            <a:r>
              <a:rPr lang="en-IN" dirty="0" smtClean="0">
                <a:solidFill>
                  <a:srgbClr val="FF0000"/>
                </a:solidFill>
              </a:rPr>
              <a:t>OASIS.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86989" y="-288758"/>
            <a:ext cx="11454064" cy="1515980"/>
          </a:xfrm>
        </p:spPr>
        <p:txBody>
          <a:bodyPr>
            <a:normAutofit/>
          </a:bodyPr>
          <a:lstStyle/>
          <a:p>
            <a:pPr marL="1600200" indent="-1371600" algn="ctr"/>
            <a:r>
              <a:rPr lang="en-IN" sz="5400" dirty="0" smtClean="0">
                <a:solidFill>
                  <a:srgbClr val="FF0000"/>
                </a:solidFill>
              </a:rPr>
              <a:t>LAND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86989" y="9687364"/>
            <a:ext cx="122000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Chapter 4/social/</a:t>
            </a:r>
            <a:r>
              <a:rPr lang="en-IN" dirty="0" err="1" smtClean="0"/>
              <a:t>karunambigai</a:t>
            </a:r>
            <a:r>
              <a:rPr lang="en-IN" dirty="0" smtClean="0"/>
              <a:t>/</a:t>
            </a:r>
            <a:r>
              <a:rPr lang="en-IN" dirty="0" err="1" smtClean="0"/>
              <a:t>Sns</a:t>
            </a:r>
            <a:r>
              <a:rPr lang="en-IN" dirty="0" smtClean="0"/>
              <a:t> Academy</a:t>
            </a:r>
            <a:endParaRPr lang="en-IN" dirty="0"/>
          </a:p>
        </p:txBody>
      </p:sp>
      <p:pic>
        <p:nvPicPr>
          <p:cNvPr id="4098" name="Picture 2" descr="C:\Users\welcome1\Desktop\AMBI SNS\Grade 4\SAND DUN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69054" y="1504699"/>
            <a:ext cx="5510462" cy="4414837"/>
          </a:xfrm>
          <a:prstGeom prst="rect">
            <a:avLst/>
          </a:prstGeom>
          <a:noFill/>
        </p:spPr>
      </p:pic>
      <p:pic>
        <p:nvPicPr>
          <p:cNvPr id="4099" name="Picture 3" descr="C:\Users\welcome1\Desktop\AMBI SNS\Grade 4\OAS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6505" y="7615988"/>
            <a:ext cx="8013031" cy="2671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3515" y="336885"/>
            <a:ext cx="11213431" cy="1540041"/>
          </a:xfrm>
        </p:spPr>
        <p:txBody>
          <a:bodyPr>
            <a:normAutofit/>
          </a:bodyPr>
          <a:lstStyle/>
          <a:p>
            <a:pPr algn="ctr"/>
            <a:r>
              <a:rPr lang="en-IN" sz="4000" b="1" dirty="0" smtClean="0">
                <a:solidFill>
                  <a:schemeClr val="accent2"/>
                </a:solidFill>
              </a:rPr>
              <a:t>CLIMATE</a:t>
            </a:r>
            <a:endParaRPr lang="en-IN" sz="40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95663" y="2550695"/>
            <a:ext cx="14558211" cy="6015789"/>
          </a:xfrm>
        </p:spPr>
        <p:txBody>
          <a:bodyPr>
            <a:normAutofit/>
          </a:bodyPr>
          <a:lstStyle/>
          <a:p>
            <a:r>
              <a:rPr lang="en-IN" dirty="0" smtClean="0"/>
              <a:t>REMAINS HOT AND DRY.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IN SUMMER, DAYS ARE HOT AND NIGHTS ARE COOL.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IN WINTER , DAYS ARE WARM AND NIGHTS ARE VERY COLD.</a:t>
            </a:r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9621" y="3031958"/>
            <a:ext cx="5919536" cy="2959768"/>
          </a:xfrm>
        </p:spPr>
        <p:txBody>
          <a:bodyPr/>
          <a:lstStyle/>
          <a:p>
            <a:r>
              <a:rPr lang="en-IN" dirty="0" smtClean="0"/>
              <a:t>.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505327"/>
            <a:ext cx="15231561" cy="1467852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</a:rPr>
              <a:t>NATURAL VEGETATION. 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844" y="3744828"/>
            <a:ext cx="33051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2406316"/>
            <a:ext cx="49329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KHEJRI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3" name="Picture 3" descr="C:\Users\welcome1\Desktop\AMBI SNS\Grade 4\KIK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4821" y="3561347"/>
            <a:ext cx="4186989" cy="36576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764505" y="2406316"/>
            <a:ext cx="3296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KIKAR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4" name="Picture 4" descr="C:\Users\welcome1\Desktop\AMBI SNS\Grade 4\BABU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89958" y="3561347"/>
            <a:ext cx="6208295" cy="416292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9336504" y="2502568"/>
            <a:ext cx="5582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BABUL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719138"/>
            <a:ext cx="17565688" cy="7026442"/>
          </a:xfrm>
        </p:spPr>
        <p:txBody>
          <a:bodyPr>
            <a:normAutofit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745958"/>
            <a:ext cx="9817767" cy="1034716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</a:rPr>
              <a:t>THE ANIMALS IN THE DESERT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pic>
        <p:nvPicPr>
          <p:cNvPr id="6146" name="Picture 2" descr="C:\Users\welcome1\Desktop\AMBI SNS\Grade 4\GREAT INDIAN BUSTA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149" y="3934327"/>
            <a:ext cx="4114800" cy="5751094"/>
          </a:xfrm>
          <a:prstGeom prst="rect">
            <a:avLst/>
          </a:prstGeom>
          <a:noFill/>
        </p:spPr>
      </p:pic>
      <p:pic>
        <p:nvPicPr>
          <p:cNvPr id="6147" name="Picture 3" descr="C:\Users\welcome1\Desktop\AMBI SNS\Grade 4\CHINKA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0168" y="3723773"/>
            <a:ext cx="5173579" cy="5733048"/>
          </a:xfrm>
          <a:prstGeom prst="rect">
            <a:avLst/>
          </a:prstGeom>
          <a:noFill/>
        </p:spPr>
      </p:pic>
      <p:pic>
        <p:nvPicPr>
          <p:cNvPr id="6148" name="Picture 4" descr="C:\Users\welcome1\Desktop\AMBI SNS\Grade 4\BLACKBUC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27832" y="3609474"/>
            <a:ext cx="5678904" cy="563077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2189747"/>
            <a:ext cx="625642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GREAT INDIAN BUSTARD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1117" y="2165683"/>
            <a:ext cx="48848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CHINKARAS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670632" y="2382253"/>
            <a:ext cx="60398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BLACKBUCKS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26" y="2382254"/>
            <a:ext cx="9553074" cy="6906126"/>
          </a:xfrm>
        </p:spPr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INDIRA GANDHI CANAL  SUPPLY WATER.</a:t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/>
            </a:r>
            <a:br>
              <a:rPr lang="en-IN" dirty="0" smtClean="0">
                <a:solidFill>
                  <a:srgbClr val="FF0000"/>
                </a:solidFill>
              </a:rPr>
            </a:br>
            <a:r>
              <a:rPr lang="en-IN" dirty="0" smtClean="0">
                <a:solidFill>
                  <a:srgbClr val="FF0000"/>
                </a:solidFill>
              </a:rPr>
              <a:t>VILLAGE WOMEN WALK LONG DISTANCES TO FETCH WATER.</a:t>
            </a:r>
            <a:br>
              <a:rPr lang="en-IN" dirty="0" smtClean="0">
                <a:solidFill>
                  <a:srgbClr val="FF0000"/>
                </a:solidFill>
              </a:rPr>
            </a:b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295" y="-481264"/>
            <a:ext cx="9577136" cy="2189747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smtClean="0">
                <a:solidFill>
                  <a:srgbClr val="FF0000"/>
                </a:solidFill>
              </a:rPr>
              <a:t>WATER SUPPLY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9138" y="3237247"/>
            <a:ext cx="8325852" cy="294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130</Words>
  <Application>Microsoft Office PowerPoint</Application>
  <PresentationFormat>Custom</PresentationFormat>
  <Paragraphs>55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1_Office Theme</vt:lpstr>
      <vt:lpstr>Slide 1</vt:lpstr>
      <vt:lpstr>CONTENTS:  1.LOCATION 2.LAND 3.CLIMATE  4.NATURAL VEGETATION 5.WATER SUPPLY 6.OCCUPATIONS 7.HOUSES 8.LIFE STYLE 9.MAJOR CITIES        </vt:lpstr>
      <vt:lpstr>A PLACE WITH LITTLE OR NO RAIN.   ROCKY AND SANDY</vt:lpstr>
      <vt:lpstr>               </vt:lpstr>
      <vt:lpstr>A SMALL HILLS OF SAND CALLED SAND DUNES .       A LUSH GREEN AREA SURROUNDING A WATER SOURCE IN A DESERT IS CALLED AN OASIS.</vt:lpstr>
      <vt:lpstr>REMAINS HOT AND DRY.  IN SUMMER, DAYS ARE HOT AND NIGHTS ARE COOL.  IN WINTER , DAYS ARE WARM AND NIGHTS ARE VERY COLD.</vt:lpstr>
      <vt:lpstr>.</vt:lpstr>
      <vt:lpstr>  </vt:lpstr>
      <vt:lpstr>INDIRA GANDHI CANAL  SUPPLY WATER.       VILLAGE WOMEN WALK LONG DISTANCES TO FETCH WATER. </vt:lpstr>
      <vt:lpstr>THEY ARE FARMERS.  THEY GROW BAJRA,JOWAR,MAIZE,SESAME AND GROUNDNUT.  PEOPLE TRAVEL FROM ONE PLACE TO ANOTHER IN SEARCH OF FOOD  FOR THEMSELVES AND THEIR ANIMALS.  THESE PEOPLE ARE CALLED BANJARAS.</vt:lpstr>
      <vt:lpstr>FLAT ROOF AND SMALL WINDOWS. THE WALLS ARE THICK TO KEEP THE HEAT OUT .      HOUSES HAVE UNDERGROUND TANKS TO STORE RAINWATER ARE CALLED TAANKAS.      </vt:lpstr>
      <vt:lpstr>WOMEN IN VILLAGES WEAR GHAGHRA,CHOLI AND ODHNI.  MEN WEAR DHOTI,KURTAAND TURBAN.  GHOOMAR AND KALBELIYA  ARE POPULAR DANCES</vt:lpstr>
      <vt:lpstr> JAIPUR,UDAIPUR,JODHPUR,JAISALMER AND BIKANER.  JAIPUR IS CALLED AS PINKCITY.FAMOUS FOR  BLUE POTTERY.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welcome1</cp:lastModifiedBy>
  <cp:revision>54</cp:revision>
  <dcterms:created xsi:type="dcterms:W3CDTF">2006-08-16T00:00:00Z</dcterms:created>
  <dcterms:modified xsi:type="dcterms:W3CDTF">2020-07-12T15:13:52Z</dcterms:modified>
</cp:coreProperties>
</file>